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69" d="100"/>
          <a:sy n="69" d="100"/>
        </p:scale>
        <p:origin x="-67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76B801C-99E0-4D58-97E1-16C6C785DF0A}"/>
</file>

<file path=customXml/itemProps2.xml><?xml version="1.0" encoding="utf-8"?>
<ds:datastoreItem xmlns:ds="http://schemas.openxmlformats.org/officeDocument/2006/customXml" ds:itemID="{20AB64D0-F67F-484A-9153-EEB8DC3459CB}"/>
</file>

<file path=customXml/itemProps3.xml><?xml version="1.0" encoding="utf-8"?>
<ds:datastoreItem xmlns:ds="http://schemas.openxmlformats.org/officeDocument/2006/customXml" ds:itemID="{AEB24E90-485E-482A-A559-D44F8552A02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</dc:title>
  <dc:creator>Владимир</dc:creator>
  <cp:lastModifiedBy>Завуч</cp:lastModifiedBy>
  <cp:revision>13</cp:revision>
  <dcterms:created xsi:type="dcterms:W3CDTF">2018-01-14T11:46:45Z</dcterms:created>
  <dcterms:modified xsi:type="dcterms:W3CDTF">2026-06-17T06:37:35Z</dcterms:modified>
</cp:coreProperties>
</file>